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8BA241-4384-4D1C-A846-6978AE8C414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D3F967-F79A-442B-B7B0-D8522AEB71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rules for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the ∆y and ∆x method…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1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“</a:t>
            </a:r>
            <a:r>
              <a:rPr lang="en-US" i="1" dirty="0" smtClean="0"/>
              <a:t>y</a:t>
            </a:r>
            <a:r>
              <a:rPr lang="en-US" dirty="0" smtClean="0"/>
              <a:t> =       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3572184"/>
          </a:xfrm>
        </p:spPr>
        <p:txBody>
          <a:bodyPr/>
          <a:lstStyle/>
          <a:p>
            <a:r>
              <a:rPr lang="en-US" dirty="0" smtClean="0"/>
              <a:t>All final answers should look like: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Your goal is to find the numbers that go in each of the  boxes.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32480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5375564"/>
            <a:ext cx="1600200" cy="58477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STEP 1</a:t>
            </a:r>
            <a:endParaRPr lang="en-US" sz="3200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2971800" y="5375564"/>
            <a:ext cx="1600200" cy="584775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1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276784"/>
          </a:xfrm>
        </p:spPr>
        <p:txBody>
          <a:bodyPr/>
          <a:lstStyle/>
          <a:p>
            <a:r>
              <a:rPr lang="en-US" dirty="0" smtClean="0"/>
              <a:t>Find ∆</a:t>
            </a:r>
            <a:r>
              <a:rPr lang="en-US" i="1" dirty="0" smtClean="0"/>
              <a:t>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much does </a:t>
            </a:r>
            <a:r>
              <a:rPr lang="en-US" i="1" dirty="0" smtClean="0"/>
              <a:t>x</a:t>
            </a:r>
            <a:r>
              <a:rPr lang="en-US" dirty="0" smtClean="0"/>
              <a:t> change by each time?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∆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375564"/>
            <a:ext cx="1600200" cy="58477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STEP 2</a:t>
            </a:r>
            <a:endParaRPr lang="en-US" sz="3200" dirty="0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2971800" y="5375564"/>
            <a:ext cx="1600200" cy="584775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7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276784"/>
          </a:xfrm>
        </p:spPr>
        <p:txBody>
          <a:bodyPr/>
          <a:lstStyle/>
          <a:p>
            <a:r>
              <a:rPr lang="en-US" dirty="0" smtClean="0"/>
              <a:t>Find ∆</a:t>
            </a:r>
            <a:r>
              <a:rPr lang="en-US" i="1" dirty="0"/>
              <a:t>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much does </a:t>
            </a:r>
            <a:r>
              <a:rPr lang="en-US" i="1" dirty="0"/>
              <a:t>y</a:t>
            </a:r>
            <a:r>
              <a:rPr lang="en-US" dirty="0" smtClean="0"/>
              <a:t> change by each time?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∆</a:t>
            </a:r>
            <a:r>
              <a:rPr lang="en-US" i="1" dirty="0"/>
              <a:t>y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375564"/>
            <a:ext cx="1600200" cy="58477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STEP 3</a:t>
            </a:r>
            <a:endParaRPr lang="en-US" sz="3200" dirty="0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2971800" y="5379890"/>
            <a:ext cx="1600200" cy="584775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2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9416"/>
                <a:ext cx="7239000" cy="227678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Set up a fraction that looks like: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0" smtClean="0">
                              <a:latin typeface="Cambria Math"/>
                            </a:rPr>
                            <m:t>Δ</m:t>
                          </m:r>
                          <m:r>
                            <a:rPr lang="en-US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0" smtClean="0">
                              <a:latin typeface="Cambria Math"/>
                            </a:rPr>
                            <m:t>Δ</m:t>
                          </m:r>
                          <m:r>
                            <a:rPr lang="en-US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*Reduce the fraction if possible (but do not make a decimal)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9416"/>
                <a:ext cx="7239000" cy="2276784"/>
              </a:xfrm>
              <a:blipFill rotWithShape="1">
                <a:blip r:embed="rId2"/>
                <a:stretch>
                  <a:fillRect l="-1263" t="-3743" r="-1768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971800" y="5375564"/>
            <a:ext cx="1600200" cy="58477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STEP 4</a:t>
            </a:r>
            <a:endParaRPr lang="en-US" sz="3200" dirty="0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2951018" y="5357948"/>
            <a:ext cx="1600200" cy="584775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4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982950"/>
          </a:xfrm>
        </p:spPr>
        <p:txBody>
          <a:bodyPr>
            <a:normAutofit/>
          </a:bodyPr>
          <a:lstStyle/>
          <a:p>
            <a:r>
              <a:rPr lang="en-US" dirty="0" smtClean="0"/>
              <a:t>Fill in the first box with the number you just got.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71800" y="5375564"/>
            <a:ext cx="1600200" cy="58477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STEP 5</a:t>
            </a:r>
            <a:endParaRPr lang="en-US" sz="3200" dirty="0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2945085" y="5375563"/>
            <a:ext cx="1600200" cy="584775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601850"/>
            <a:ext cx="32480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588501" y="2209800"/>
                <a:ext cx="649697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0" smtClean="0">
                              <a:latin typeface="Cambria Math"/>
                            </a:rPr>
                            <m:t>Δ</m:t>
                          </m:r>
                          <m:r>
                            <a:rPr lang="en-US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0" smtClean="0">
                              <a:latin typeface="Cambria Math"/>
                            </a:rPr>
                            <m:t>Δ</m:t>
                          </m:r>
                          <m:r>
                            <a:rPr lang="en-US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501" y="2209800"/>
                <a:ext cx="649697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own Arrow 7"/>
          <p:cNvSpPr/>
          <p:nvPr/>
        </p:nvSpPr>
        <p:spPr>
          <a:xfrm flipH="1">
            <a:off x="2805416" y="2948623"/>
            <a:ext cx="215869" cy="70311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67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038784"/>
          </a:xfrm>
        </p:spPr>
        <p:txBody>
          <a:bodyPr>
            <a:normAutofit/>
          </a:bodyPr>
          <a:lstStyle/>
          <a:p>
            <a:r>
              <a:rPr lang="en-US" dirty="0" smtClean="0"/>
              <a:t>Replace </a:t>
            </a:r>
            <a:r>
              <a:rPr lang="en-US" i="1" dirty="0" smtClean="0"/>
              <a:t>x</a:t>
            </a:r>
            <a:r>
              <a:rPr lang="en-US" dirty="0" smtClean="0"/>
              <a:t> with the first input value in the table and see if you get the correct output.</a:t>
            </a:r>
          </a:p>
          <a:p>
            <a:r>
              <a:rPr lang="en-US" dirty="0" smtClean="0"/>
              <a:t>IF YES – You are done. </a:t>
            </a:r>
          </a:p>
          <a:p>
            <a:r>
              <a:rPr lang="en-US" dirty="0" smtClean="0"/>
              <a:t>IF NO – Adjust the function by adding or subtracting to get the number you want. 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71800" y="5375564"/>
            <a:ext cx="1600200" cy="58477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STEP 6</a:t>
            </a:r>
            <a:endParaRPr lang="en-US" sz="3200" dirty="0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2971800" y="5375563"/>
            <a:ext cx="1600200" cy="584775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38600"/>
            <a:ext cx="31527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58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209984"/>
          </a:xfrm>
        </p:spPr>
        <p:txBody>
          <a:bodyPr>
            <a:normAutofit/>
          </a:bodyPr>
          <a:lstStyle/>
          <a:p>
            <a:r>
              <a:rPr lang="en-US" dirty="0" smtClean="0"/>
              <a:t>Replace </a:t>
            </a:r>
            <a:r>
              <a:rPr lang="en-US" i="1" dirty="0" smtClean="0"/>
              <a:t>x</a:t>
            </a:r>
            <a:r>
              <a:rPr lang="en-US" dirty="0" smtClean="0"/>
              <a:t> with each input and make sure you get the correct output every time. 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7" y="4114800"/>
            <a:ext cx="31718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68592"/>
              </p:ext>
            </p:extLst>
          </p:nvPr>
        </p:nvGraphicFramePr>
        <p:xfrm>
          <a:off x="2362200" y="2895600"/>
          <a:ext cx="342900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X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Y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429000" y="3200400"/>
            <a:ext cx="0" cy="990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657600" y="3200400"/>
            <a:ext cx="457200" cy="990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886200" y="3200400"/>
            <a:ext cx="762000" cy="990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14800" y="3200400"/>
            <a:ext cx="1143000" cy="990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23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1374</TotalTime>
  <Words>218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Writing rules for functions</vt:lpstr>
      <vt:lpstr>Start with “y =       “ </vt:lpstr>
      <vt:lpstr>Step 1:</vt:lpstr>
      <vt:lpstr>Step 2:</vt:lpstr>
      <vt:lpstr>Step 3:</vt:lpstr>
      <vt:lpstr>Step 4:</vt:lpstr>
      <vt:lpstr>Step 5:</vt:lpstr>
      <vt:lpstr>Step 6: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rules for functions</dc:title>
  <dc:creator>Erin Kearney</dc:creator>
  <cp:lastModifiedBy>Erin Kearney</cp:lastModifiedBy>
  <cp:revision>4</cp:revision>
  <dcterms:created xsi:type="dcterms:W3CDTF">2015-01-06T19:06:13Z</dcterms:created>
  <dcterms:modified xsi:type="dcterms:W3CDTF">2015-01-07T18:00:40Z</dcterms:modified>
</cp:coreProperties>
</file>