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E43B-1494-4920-B064-4EC09E161BB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AE24FC2-FABA-4ED5-8324-00890371DB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E43B-1494-4920-B064-4EC09E161BB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4FC2-FABA-4ED5-8324-00890371D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E43B-1494-4920-B064-4EC09E161BB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4FC2-FABA-4ED5-8324-00890371D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E43B-1494-4920-B064-4EC09E161BB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4FC2-FABA-4ED5-8324-00890371DB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E43B-1494-4920-B064-4EC09E161BB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E24FC2-FABA-4ED5-8324-00890371DB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E43B-1494-4920-B064-4EC09E161BB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4FC2-FABA-4ED5-8324-00890371DB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E43B-1494-4920-B064-4EC09E161BB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4FC2-FABA-4ED5-8324-00890371DB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E43B-1494-4920-B064-4EC09E161BB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4FC2-FABA-4ED5-8324-00890371D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E43B-1494-4920-B064-4EC09E161BB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4FC2-FABA-4ED5-8324-00890371D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E43B-1494-4920-B064-4EC09E161BB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4FC2-FABA-4ED5-8324-00890371DB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E43B-1494-4920-B064-4EC09E161BB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E24FC2-FABA-4ED5-8324-00890371DB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9AE43B-1494-4920-B064-4EC09E161BB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AE24FC2-FABA-4ED5-8324-00890371DB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Simplifying Exponents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1.  </a:t>
            </a:r>
            <a:r>
              <a:rPr lang="en-US" dirty="0" smtClean="0"/>
              <a:t>Are there any parentheses?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2667000"/>
            <a:ext cx="1600200" cy="53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/>
              <a:t>YES</a:t>
            </a:r>
            <a:endParaRPr lang="en-US" sz="6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62600" y="2590800"/>
            <a:ext cx="16002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6000" b="1" dirty="0" smtClean="0"/>
              <a:t>NO</a:t>
            </a:r>
            <a:endParaRPr lang="en-US" sz="6000" b="1" dirty="0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258501" y="5486400"/>
            <a:ext cx="990600" cy="1066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lastslideviewed" highlightClick="1"/>
          </p:cNvPr>
          <p:cNvSpPr/>
          <p:nvPr/>
        </p:nvSpPr>
        <p:spPr>
          <a:xfrm>
            <a:off x="8001000" y="5410200"/>
            <a:ext cx="961663" cy="1219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1524000" y="2590800"/>
            <a:ext cx="1600200" cy="10668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4" action="ppaction://hlinksldjump" highlightClick="1"/>
          </p:cNvPr>
          <p:cNvSpPr/>
          <p:nvPr/>
        </p:nvSpPr>
        <p:spPr>
          <a:xfrm>
            <a:off x="5562600" y="2590800"/>
            <a:ext cx="1295400" cy="10668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47011" y="1524000"/>
            <a:ext cx="213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Ex: 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/>
              <a:t>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7603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Get rid of parenthesis by raising each piece to the power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657600" y="2133600"/>
            <a:ext cx="1905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5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45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5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27362" y="2133600"/>
            <a:ext cx="76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9810" y="2341075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5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9810" y="2318839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5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9810" y="2331318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5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06066" y="2136463"/>
            <a:ext cx="77936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en-US" sz="4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2724" y="2142269"/>
            <a:ext cx="5922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4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370" y="4472970"/>
            <a:ext cx="16088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500" b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5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³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ction Button: Home 11">
            <a:hlinkClick r:id="rId2" action="ppaction://hlinksldjump" highlightClick="1"/>
          </p:cNvPr>
          <p:cNvSpPr/>
          <p:nvPr/>
        </p:nvSpPr>
        <p:spPr>
          <a:xfrm>
            <a:off x="258501" y="5486400"/>
            <a:ext cx="990600" cy="1066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lastslideviewed" highlightClick="1"/>
          </p:cNvPr>
          <p:cNvSpPr/>
          <p:nvPr/>
        </p:nvSpPr>
        <p:spPr>
          <a:xfrm>
            <a:off x="8001000" y="5410200"/>
            <a:ext cx="961663" cy="1219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05474" y="5742801"/>
            <a:ext cx="21201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NEXT STEP</a:t>
            </a:r>
            <a:endParaRPr lang="en-US" sz="3000" b="1" dirty="0"/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3505200" y="5562600"/>
            <a:ext cx="2220410" cy="8382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6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65402E-6 L -0.00191 0.153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6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69288E-6 L -0.09705 0.1195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1" y="59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933E-6 L 0.01684 0.153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7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10916E-6 L -0.04705 0.1103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55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6827E-6 L 0.02708 0.1526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76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011E-7 L 0.00295 0.1292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64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Are there any negative exponents?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10200" y="2819400"/>
            <a:ext cx="1447800" cy="91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6000" b="1" dirty="0" smtClean="0"/>
              <a:t>NO</a:t>
            </a:r>
            <a:endParaRPr lang="en-US" sz="6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2819400"/>
            <a:ext cx="1447800" cy="9144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6000" b="1" dirty="0" smtClean="0"/>
              <a:t>YES</a:t>
            </a:r>
            <a:endParaRPr lang="en-US" sz="6000" b="1" dirty="0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258501" y="5486400"/>
            <a:ext cx="990600" cy="1066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lastslideviewed" highlightClick="1"/>
          </p:cNvPr>
          <p:cNvSpPr/>
          <p:nvPr/>
        </p:nvSpPr>
        <p:spPr>
          <a:xfrm>
            <a:off x="8001000" y="5410200"/>
            <a:ext cx="961663" cy="1219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1371600" y="2743200"/>
            <a:ext cx="1828800" cy="9906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4" action="ppaction://hlinksldjump" highlightClick="1"/>
          </p:cNvPr>
          <p:cNvSpPr/>
          <p:nvPr/>
        </p:nvSpPr>
        <p:spPr>
          <a:xfrm>
            <a:off x="5029200" y="2717104"/>
            <a:ext cx="1828800" cy="9906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2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2.  Make any negative exponents positive.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there are negative exponents, make the exponents positive by moving the item.</a:t>
            </a:r>
          </a:p>
          <a:p>
            <a:pPr>
              <a:buFontTx/>
              <a:buChar char="-"/>
            </a:pPr>
            <a:r>
              <a:rPr lang="en-US" dirty="0" smtClean="0"/>
              <a:t>If the item is in the numerator, move it to the denominator to make it’s exponent positive.</a:t>
            </a:r>
          </a:p>
          <a:p>
            <a:pPr>
              <a:buFontTx/>
              <a:buChar char="-"/>
            </a:pPr>
            <a:r>
              <a:rPr lang="en-US" dirty="0" smtClean="0"/>
              <a:t>If the item is in the denominator, move it to the numerator to make it’s exponent positive.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90092" y="4724400"/>
                <a:ext cx="1410964" cy="958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000" b="1" i="1">
                              <a:latin typeface="Cambria Math"/>
                            </a:rPr>
                            <m:t>𝟒</m:t>
                          </m:r>
                          <m:r>
                            <a:rPr lang="en-US" sz="3000" b="1" i="1" smtClean="0">
                              <a:latin typeface="Cambria Math"/>
                            </a:rPr>
                            <m:t>        </m:t>
                          </m:r>
                          <m:r>
                            <a:rPr lang="en-US" sz="3000" b="1" i="1">
                              <a:latin typeface="Cambria Math"/>
                            </a:rPr>
                            <m:t>𝒚</m:t>
                          </m:r>
                        </m:num>
                        <m:den>
                          <m:r>
                            <a:rPr lang="en-US" sz="30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3000" b="1" i="1" smtClean="0">
                              <a:latin typeface="Cambria Math"/>
                            </a:rPr>
                            <m:t>    </m:t>
                          </m:r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092" y="4724400"/>
                <a:ext cx="1410964" cy="9580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69272" y="4739014"/>
                <a:ext cx="877100" cy="564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latin typeface="Cambria Math" pitchFamily="18" charset="0"/>
                              <a:ea typeface="Cambria Math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000" b="1" i="1">
                              <a:latin typeface="Cambria Math" pitchFamily="18" charset="0"/>
                              <a:ea typeface="Cambria Math" pitchFamily="18" charset="0"/>
                            </a:rPr>
                            <m:t>−</m:t>
                          </m:r>
                          <m:r>
                            <a:rPr lang="en-US" sz="3000" b="1" i="1">
                              <a:latin typeface="Cambria Math" pitchFamily="18" charset="0"/>
                              <a:ea typeface="Cambria Math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0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272" y="4739014"/>
                <a:ext cx="877100" cy="5644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189521" y="5203409"/>
                <a:ext cx="857864" cy="564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latin typeface="Cambria Math"/>
                            </a:rPr>
                            <m:t>𝒛</m:t>
                          </m:r>
                        </m:e>
                        <m:sup>
                          <m:r>
                            <a:rPr lang="en-US" sz="3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30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21" y="5203409"/>
                <a:ext cx="857864" cy="56445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13653" y="5213861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³</a:t>
            </a:r>
            <a:endParaRPr lang="en-US" sz="3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3022" y="47525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³</a:t>
            </a:r>
            <a:endParaRPr lang="en-US" sz="3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ction Button: Home 13">
            <a:hlinkClick r:id="rId5" action="ppaction://hlinksldjump" highlightClick="1"/>
          </p:cNvPr>
          <p:cNvSpPr/>
          <p:nvPr/>
        </p:nvSpPr>
        <p:spPr>
          <a:xfrm>
            <a:off x="258501" y="5486400"/>
            <a:ext cx="990600" cy="1066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Back or Previous 14">
            <a:hlinkClick r:id="" action="ppaction://hlinkshowjump?jump=lastslideviewed" highlightClick="1"/>
          </p:cNvPr>
          <p:cNvSpPr/>
          <p:nvPr/>
        </p:nvSpPr>
        <p:spPr>
          <a:xfrm>
            <a:off x="8001000" y="5410200"/>
            <a:ext cx="961663" cy="1219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59203" y="6014581"/>
            <a:ext cx="1574797" cy="430887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NEXT STEP</a:t>
            </a:r>
            <a:endParaRPr lang="en-US" sz="2200" b="1" dirty="0"/>
          </a:p>
        </p:txBody>
      </p:sp>
      <p:sp>
        <p:nvSpPr>
          <p:cNvPr id="17" name="Action Button: Custom 16">
            <a:hlinkClick r:id="rId6" action="ppaction://hlinksldjump" highlightClick="1"/>
          </p:cNvPr>
          <p:cNvSpPr/>
          <p:nvPr/>
        </p:nvSpPr>
        <p:spPr>
          <a:xfrm>
            <a:off x="3690092" y="5867400"/>
            <a:ext cx="1643908" cy="57806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5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3.  Simplify </a:t>
            </a:r>
            <a:r>
              <a:rPr lang="en-US" b="1" i="1" u="sng" dirty="0" smtClean="0"/>
              <a:t>numbers</a:t>
            </a:r>
            <a:r>
              <a:rPr lang="en-US" dirty="0" smtClean="0"/>
              <a:t> by multiplying or reducing.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any of the pieces have numbers for their base, simplify these numbers by either doing out the power, multiplying, reducing or all.  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258501" y="5486400"/>
            <a:ext cx="990600" cy="1066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8001000" y="5410200"/>
            <a:ext cx="961663" cy="1219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76600" y="2895600"/>
                <a:ext cx="2016129" cy="11965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1" i="1">
                                  <a:latin typeface="Cambria Math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30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000" b="1" i="1">
                                  <a:latin typeface="Cambria Math"/>
                                </a:rPr>
                                <m:t>𝟓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30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1" i="1">
                                  <a:latin typeface="Cambria Math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en-US" sz="30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0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3000" b="1" i="1">
                                  <a:latin typeface="Cambria Math"/>
                                </a:rPr>
                                <m:t>𝟖</m:t>
                              </m:r>
                            </m:sup>
                          </m:sSup>
                          <m:r>
                            <a:rPr lang="en-US" sz="3000" b="1" i="1">
                              <a:latin typeface="Cambria Math"/>
                            </a:rPr>
                            <m:t>·</m:t>
                          </m:r>
                          <m:r>
                            <a:rPr lang="en-US" sz="3000" b="1" i="1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895600"/>
                <a:ext cx="2016129" cy="11965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3573049" y="2895600"/>
            <a:ext cx="457200" cy="5982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14521" y="4579203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4</a:t>
            </a:r>
            <a:endParaRPr lang="en-US" sz="30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52800" y="3493873"/>
            <a:ext cx="604621" cy="5982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493873"/>
            <a:ext cx="568329" cy="5982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05200" y="5133201"/>
            <a:ext cx="19812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52800" y="5209401"/>
            <a:ext cx="6071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Cambria Math" pitchFamily="18" charset="0"/>
                <a:ea typeface="Cambria Math" pitchFamily="18" charset="0"/>
              </a:rPr>
              <a:t>16</a:t>
            </a:r>
            <a:endParaRPr lang="en-US" sz="3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01649" y="5219932"/>
            <a:ext cx="5034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Cambria Math" pitchFamily="18" charset="0"/>
                <a:ea typeface="Cambria Math" pitchFamily="18" charset="0"/>
              </a:rPr>
              <a:t>·3</a:t>
            </a:r>
            <a:endParaRPr lang="en-US" sz="3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66377" y="5227239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Cambria Math" pitchFamily="18" charset="0"/>
                <a:ea typeface="Cambria Math" pitchFamily="18" charset="0"/>
              </a:rPr>
              <a:t>48</a:t>
            </a:r>
            <a:endParaRPr lang="en-US" sz="3000" b="1" dirty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053398" y="4579203"/>
                <a:ext cx="1090235" cy="5712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000" b="1" i="1">
                              <a:latin typeface="Cambria Math"/>
                            </a:rPr>
                            <m:t>𝟓</m:t>
                          </m:r>
                        </m:sup>
                      </m:sSup>
                      <m:sSup>
                        <m:sSupPr>
                          <m:ctrlPr>
                            <a:rPr lang="en-US" sz="3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30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398" y="4579203"/>
                <a:ext cx="1090235" cy="5712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176398" y="5245098"/>
                <a:ext cx="1090235" cy="564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0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3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3000" b="1" i="1">
                              <a:latin typeface="Cambria Math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398" y="5245098"/>
                <a:ext cx="1090235" cy="5644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V="1">
            <a:off x="3649249" y="4787646"/>
            <a:ext cx="304800" cy="2769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692046" y="5441028"/>
            <a:ext cx="304800" cy="2769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8165" y="4617607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endParaRPr lang="en-US" sz="3000" b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14075" y="5219932"/>
            <a:ext cx="7212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12</a:t>
            </a:r>
            <a:endParaRPr lang="en-US" sz="3000" b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17733" y="6122313"/>
            <a:ext cx="15421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NEXT STEP</a:t>
            </a:r>
            <a:endParaRPr lang="en-US" sz="2200" b="1" dirty="0"/>
          </a:p>
        </p:txBody>
      </p:sp>
      <p:sp>
        <p:nvSpPr>
          <p:cNvPr id="25" name="Action Button: Custom 24">
            <a:hlinkClick r:id="" action="ppaction://noaction" highlightClick="1"/>
          </p:cNvPr>
          <p:cNvSpPr/>
          <p:nvPr/>
        </p:nvSpPr>
        <p:spPr>
          <a:xfrm>
            <a:off x="3506765" y="6019800"/>
            <a:ext cx="1785964" cy="685800"/>
          </a:xfrm>
          <a:prstGeom prst="actionButtonBlank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2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0.00254 L -0.08941 0.249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12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7" grpId="2" animBg="1"/>
      <p:bldP spid="7" grpId="3" animBg="1"/>
      <p:bldP spid="8" grpId="0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3" grpId="0"/>
      <p:bldP spid="13" grpId="1"/>
      <p:bldP spid="14" grpId="0"/>
      <p:bldP spid="14" grpId="1"/>
      <p:bldP spid="15" grpId="0"/>
      <p:bldP spid="16" grpId="0"/>
      <p:bldP spid="17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Multiply or divide each variable piece by correctly applying exponent rules.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868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two variables with the same base are </a:t>
            </a:r>
            <a:r>
              <a:rPr lang="en-US" b="1" i="1" u="sng" dirty="0" smtClean="0"/>
              <a:t>multiplying</a:t>
            </a:r>
            <a:r>
              <a:rPr lang="en-US" dirty="0" smtClean="0"/>
              <a:t> each other, you can </a:t>
            </a:r>
            <a:r>
              <a:rPr lang="en-US" b="1" i="1" u="sng" dirty="0" smtClean="0"/>
              <a:t>add</a:t>
            </a:r>
            <a:r>
              <a:rPr lang="en-US" b="1" dirty="0" smtClean="0"/>
              <a:t> </a:t>
            </a:r>
            <a:r>
              <a:rPr lang="en-US" dirty="0" smtClean="0"/>
              <a:t>the exponents.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two variables with the same base are </a:t>
            </a:r>
            <a:r>
              <a:rPr lang="en-US" b="1" i="1" u="sng" dirty="0" smtClean="0"/>
              <a:t>dividing</a:t>
            </a:r>
            <a:r>
              <a:rPr lang="en-US" dirty="0" smtClean="0"/>
              <a:t> each other, you can </a:t>
            </a:r>
            <a:r>
              <a:rPr lang="en-US" b="1" i="1" u="sng" dirty="0" smtClean="0"/>
              <a:t>subtract</a:t>
            </a:r>
            <a:r>
              <a:rPr lang="en-US" dirty="0" smtClean="0"/>
              <a:t> the exponents.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258501" y="5486400"/>
            <a:ext cx="990600" cy="1066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8001000" y="5410200"/>
            <a:ext cx="961663" cy="1219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17099" y="3810000"/>
                <a:ext cx="1551900" cy="1116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000" b="1" i="1">
                                  <a:latin typeface="Cambria Math"/>
                                </a:rPr>
                                <m:t>𝟓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30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3000" b="1" i="1">
                              <a:latin typeface="Cambria Math"/>
                            </a:rPr>
                            <m:t>𝟏𝟐</m:t>
                          </m:r>
                          <m:sSup>
                            <m:sSupPr>
                              <m:ctrlPr>
                                <a:rPr lang="en-US" sz="3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0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3000" b="1" i="1">
                                  <a:latin typeface="Cambria Math"/>
                                </a:rPr>
                                <m:t>𝟖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99" y="3810000"/>
                <a:ext cx="1551900" cy="11163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3717099" y="5562600"/>
            <a:ext cx="1551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581400" y="5562600"/>
                <a:ext cx="732893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1" i="1" smtClean="0"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562600"/>
                <a:ext cx="732893" cy="553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009493" y="5026347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3000" b="1" dirty="0" smtClean="0">
                <a:latin typeface="Cambria Math" pitchFamily="18" charset="0"/>
                <a:ea typeface="Cambria Math" pitchFamily="18" charset="0"/>
              </a:rPr>
              <a:t>³</a:t>
            </a:r>
            <a:endParaRPr lang="en-US" sz="3000" b="1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88249" y="5512496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en-US" sz="3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77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374</TotalTime>
  <Words>294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CHAPTER 8</vt:lpstr>
      <vt:lpstr>1.  Are there any parentheses?</vt:lpstr>
      <vt:lpstr>Get rid of parenthesis by raising each piece to the power</vt:lpstr>
      <vt:lpstr>Are there any negative exponents?</vt:lpstr>
      <vt:lpstr>2.  Make any negative exponents positive.</vt:lpstr>
      <vt:lpstr>3.  Simplify numbers by multiplying or reducing.</vt:lpstr>
      <vt:lpstr>4. Multiply or divide each variable piece by correctly applying exponent rules.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Erin Kearney</dc:creator>
  <cp:lastModifiedBy>Erin Kearney</cp:lastModifiedBy>
  <cp:revision>17</cp:revision>
  <dcterms:created xsi:type="dcterms:W3CDTF">2014-04-11T11:06:47Z</dcterms:created>
  <dcterms:modified xsi:type="dcterms:W3CDTF">2015-04-15T12:46:52Z</dcterms:modified>
</cp:coreProperties>
</file>